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4" r:id="rId2"/>
    <p:sldId id="258" r:id="rId3"/>
    <p:sldId id="259" r:id="rId4"/>
    <p:sldId id="260" r:id="rId5"/>
    <p:sldId id="347" r:id="rId6"/>
    <p:sldId id="261" r:id="rId7"/>
    <p:sldId id="262" r:id="rId8"/>
    <p:sldId id="265" r:id="rId9"/>
    <p:sldId id="263" r:id="rId10"/>
    <p:sldId id="264" r:id="rId11"/>
    <p:sldId id="331" r:id="rId12"/>
    <p:sldId id="269" r:id="rId13"/>
    <p:sldId id="271" r:id="rId14"/>
    <p:sldId id="266" r:id="rId15"/>
    <p:sldId id="332" r:id="rId16"/>
    <p:sldId id="333" r:id="rId17"/>
    <p:sldId id="268" r:id="rId18"/>
    <p:sldId id="330" r:id="rId19"/>
    <p:sldId id="270" r:id="rId20"/>
    <p:sldId id="316" r:id="rId21"/>
    <p:sldId id="317" r:id="rId22"/>
    <p:sldId id="325" r:id="rId23"/>
    <p:sldId id="335" r:id="rId24"/>
    <p:sldId id="315" r:id="rId25"/>
    <p:sldId id="314" r:id="rId26"/>
    <p:sldId id="306" r:id="rId27"/>
    <p:sldId id="336" r:id="rId28"/>
    <p:sldId id="304" r:id="rId29"/>
    <p:sldId id="305" r:id="rId30"/>
    <p:sldId id="267" r:id="rId31"/>
    <p:sldId id="329" r:id="rId32"/>
    <p:sldId id="276" r:id="rId33"/>
    <p:sldId id="278" r:id="rId34"/>
    <p:sldId id="326" r:id="rId35"/>
    <p:sldId id="328" r:id="rId36"/>
    <p:sldId id="277" r:id="rId37"/>
    <p:sldId id="279" r:id="rId38"/>
    <p:sldId id="28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597"/>
  </p:normalViewPr>
  <p:slideViewPr>
    <p:cSldViewPr snapToGrid="0" snapToObjects="1">
      <p:cViewPr>
        <p:scale>
          <a:sx n="84" d="100"/>
          <a:sy n="84" d="100"/>
        </p:scale>
        <p:origin x="53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Structured population models in phylodynamics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2663509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D49A0D5-7F03-5AFB-9475-6307322B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3" y="1658888"/>
            <a:ext cx="8345646" cy="43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6920175E-A632-F721-08A9-CFD65577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6" y="1423960"/>
            <a:ext cx="7776608" cy="45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7CBB2-B9D5-26E2-F557-FA50C1A9E53C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Evidence that the initial culling of birds reduced migration between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D9385F38-F781-10CB-1E44-2466AE58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3B64E-5690-ECCD-8539-946438868808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2891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Migration histories can be conditioned on instead of estimated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638B64C-FD36-03E7-396C-8E772B4A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67" y="1513922"/>
            <a:ext cx="7224649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D3C12-0284-155C-A413-97445542A21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10F72-5DE0-FC8B-9FE4-C8EF58AA4269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0388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2021, Epidemics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mutations occurring at cell division allows cell division rate to also be informed by the sequence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D096-DE82-4F0A-AAB1-A9461F56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1" y="1625592"/>
            <a:ext cx="7306458" cy="45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multi-type birth death model can be used to model growth differences between cancer cells in the center and edge of tumors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9D96F-FC32-3D00-5488-E5913464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9" y="1348153"/>
            <a:ext cx="4257056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01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the posterior probability, modelling the population dynamics happens in the tree prior.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1AEF-442A-B616-F5FE-3A78CF85280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DuPlessis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L. et al. (2015),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Trends in Microbiology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5D413B98-1830-911D-65D9-A4EF94C0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4154"/>
            <a:ext cx="10490071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lineages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lineages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1563</Words>
  <Application>Microsoft Macintosh PowerPoint</Application>
  <PresentationFormat>Widescreen</PresentationFormat>
  <Paragraphs>155</Paragraphs>
  <Slides>38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Helvetica</vt:lpstr>
      <vt:lpstr>Office Theme</vt:lpstr>
      <vt:lpstr>Accounting for population structure</vt:lpstr>
      <vt:lpstr>Phylogenetic trees are formed by population processes and contain information about them</vt:lpstr>
      <vt:lpstr>H3N2 sequences show spatial clustering</vt:lpstr>
      <vt:lpstr>MERS sequences cluster by host of isolation</vt:lpstr>
      <vt:lpstr>In the posterior probability, modelling the population dynamics happens in the tree prior.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can be informed using outside data in a GLM approach</vt:lpstr>
      <vt:lpstr>Migration rates in the DTA model can be informed by transportation Data</vt:lpstr>
      <vt:lpstr>The structure coalescent model how lineage coalesce within and migrate between demes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using outside data in a GLM approach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Evidence that the initial culling of birds reduced migration between location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Migration histories can be conditioned on instead of estimated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The multi-type birth-death process models how lineages give birth, die, are sampled or jump between states.</vt:lpstr>
      <vt:lpstr>Multi-type birth-death process</vt:lpstr>
      <vt:lpstr>Variations</vt:lpstr>
      <vt:lpstr>Example: tuberculosis</vt:lpstr>
      <vt:lpstr>Modelling mutations occurring at cell division allows cell division rate to also be informed by the sequence data</vt:lpstr>
      <vt:lpstr>The multi-type birth death model can be used to model growth differences between cancer cells in the center and edge of tumors</vt:lpstr>
      <vt:lpstr>Pros / Cons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51</cp:revision>
  <dcterms:created xsi:type="dcterms:W3CDTF">2020-07-05T17:44:26Z</dcterms:created>
  <dcterms:modified xsi:type="dcterms:W3CDTF">2022-07-26T17:07:55Z</dcterms:modified>
</cp:coreProperties>
</file>